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7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98E0C-19A7-B241-82C6-27C9926610FF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D2B1-7DB5-4240-ADEE-B04813966A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72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5013"/>
            <a:ext cx="6534150" cy="3676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67068" y="4656336"/>
            <a:ext cx="5336540" cy="4411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5013"/>
            <a:ext cx="6534150" cy="3676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67068" y="4656336"/>
            <a:ext cx="5336540" cy="4411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075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5013"/>
            <a:ext cx="6534150" cy="3676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67068" y="4656336"/>
            <a:ext cx="5336540" cy="4411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281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40382-06EA-B040-BA9C-C3C170C15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2F62BB-59BC-3A43-A1FA-6EBE53059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20351-BE84-DC4B-B8D7-B5FDFE18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0951AE-0DF7-A74C-BE2C-928B231E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6FAE25-C07F-854C-A154-AAA4B9A0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8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3BF01-00CC-D449-A37A-D2927759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ABA9CA-BE23-C441-8107-C06134E84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D2C5B8-A594-2D48-A10C-E03E1824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63B616-6093-7E44-8612-CF36174B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7868C1-3C7F-DB44-908D-7F142B26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0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3A379F-87A8-6D4B-B0C5-9AF74F544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5053FB-128D-6446-9712-8D4D5428D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C44E5F-EFC5-024E-B6EC-FC4F9326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B48575-FB2A-2A4D-BDCE-014D908E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1BC197-3AD1-2D40-BF6B-0A5FFBFA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73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671113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53472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2DC3A-7DE0-6441-8B4F-95E6F6CB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AE8BE0-33E1-0942-A1B5-A4CC6C3AE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131D4E-F9BA-D84C-A7BC-04DDFBD7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810932-1106-CA48-A6F8-F085BB394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3A8394-8BD7-C141-A7B5-8800AB14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5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45B73-9DAF-1D4E-8429-2AC6FB4B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A3B001-451A-6548-B78F-4FF6F3937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9A4A26-09C1-F64D-A29C-8652EE7E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63031D-DCA1-634E-89AA-2BF2B68B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E590F5-493B-2A44-9C49-D8BCEEAD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73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1EEDC-069F-BD4C-8AFD-49DF921B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746511-F645-E140-A319-07BBE402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1C7935-E964-764A-96E6-48CA0FED4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40DCDB-A828-3B4D-9C26-4B51E2B1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2DB3AE-6A81-5A4C-8E07-100D7AC5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094AAE-BB15-3A4D-9666-85CC217C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48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CD6D5-E487-A046-B5E2-3E98D5FD3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C24C80-67DE-3540-92D3-BAE07E3D1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465F7C-E557-E34A-9332-8750D0D3F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7A5E80F-938E-1741-9488-E2C4D019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B8BB95F-4544-E749-9BF8-B65AF1431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543A58-BA6D-344B-9191-492C4A65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BACA7F4-E722-434D-9FBD-4B06C237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133F1A-E9A0-C64C-80FC-5E8878F8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51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B08D4-FA08-C345-AD11-BDAED416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507178-C631-244D-9086-59AE01AD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E48D2D-AD60-9E49-8D5C-D3C0B7F50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C651A71-9289-6E48-BD6F-9BE6DF73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72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BF885BC-64BF-F544-903D-F294A90F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644CBBB-1201-B642-887A-90DC8473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A38EE3-39B0-534B-B59F-C8F50477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5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12A93-D4A4-6D4B-B16C-C6D72F4E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CBFA04-2634-3E4F-806C-755B3D275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1AE001-C0FD-8D41-AEAE-CBF2F0766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834927-B34B-C346-888D-43FEE319A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D89F20-5814-FD48-9B2E-135ABE7C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5FB568-8FF0-9B43-94A7-98E9AD90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51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849C6-67EF-2842-BBED-E0E5D4A7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9EBC8B-EC5A-E54F-BC2B-7504A1B9B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05DB8B-3BDE-8F4C-9B4A-DD0C8C2A7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03EF44-8A0A-114F-AB58-34900774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703B0B-5D99-ED4C-95EC-79137537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CCDB4A-5CB9-914A-9063-64EF203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5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209BA6-DD91-3543-9BAE-E7E9DE508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7FA0C0-2D38-844D-AD6E-9E1EC1550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007327-58BB-6344-958F-5878E2DB8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B0F1-3F23-AD4D-B276-2AB712A3DFF4}" type="datetimeFigureOut">
              <a:rPr lang="pt-BR" smtClean="0"/>
              <a:t>26/06/2021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8538F7-28A8-3B42-8141-6EC4B0EA2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7937C-3054-F447-9243-D094A9825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25FA-8540-F149-9320-36A8323D7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7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ntendo Linha do tempo&#10;&#10;Descrição gerada automaticamente">
            <a:extLst>
              <a:ext uri="{FF2B5EF4-FFF2-40B4-BE49-F238E27FC236}">
                <a16:creationId xmlns:a16="http://schemas.microsoft.com/office/drawing/2014/main" id="{B9FCA6D0-4B2A-E749-94FE-FB23F7CB7A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2" b="8343"/>
          <a:stretch/>
        </p:blipFill>
        <p:spPr>
          <a:xfrm>
            <a:off x="20" y="1282"/>
            <a:ext cx="12191980" cy="66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Espaço Reservado para Conteúdo 8" descr="Interface gráfica do usuário&#10;&#10;Descrição gerada automaticamente">
            <a:extLst>
              <a:ext uri="{FF2B5EF4-FFF2-40B4-BE49-F238E27FC236}">
                <a16:creationId xmlns:a16="http://schemas.microsoft.com/office/drawing/2014/main" id="{CF88B76C-9DDF-3040-BFD6-782A61694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27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ln>
            <a:noFill/>
            <a:prstDash val="solid"/>
          </a:ln>
        </p:spPr>
      </p:pic>
      <p:sp>
        <p:nvSpPr>
          <p:cNvPr id="19" name="Seta para a Direita Entalhada 18">
            <a:extLst>
              <a:ext uri="{FF2B5EF4-FFF2-40B4-BE49-F238E27FC236}">
                <a16:creationId xmlns:a16="http://schemas.microsoft.com/office/drawing/2014/main" id="{A795ABA2-1D17-6440-9BBA-681BD36D54FB}"/>
              </a:ext>
            </a:extLst>
          </p:cNvPr>
          <p:cNvSpPr/>
          <p:nvPr/>
        </p:nvSpPr>
        <p:spPr>
          <a:xfrm>
            <a:off x="2079809" y="6472518"/>
            <a:ext cx="824753" cy="367553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Gráfico 23" descr="Marca de seleção">
            <a:extLst>
              <a:ext uri="{FF2B5EF4-FFF2-40B4-BE49-F238E27FC236}">
                <a16:creationId xmlns:a16="http://schemas.microsoft.com/office/drawing/2014/main" id="{264A8871-BB26-BD43-B189-704CFF184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5480" y="179294"/>
            <a:ext cx="824753" cy="788894"/>
          </a:xfrm>
          <a:prstGeom prst="rect">
            <a:avLst/>
          </a:prstGeom>
        </p:spPr>
      </p:pic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F106C0F-E4F2-8149-A1B4-9E45E1A3F968}"/>
              </a:ext>
            </a:extLst>
          </p:cNvPr>
          <p:cNvCxnSpPr/>
          <p:nvPr/>
        </p:nvCxnSpPr>
        <p:spPr>
          <a:xfrm>
            <a:off x="2492185" y="1810871"/>
            <a:ext cx="59167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15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16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8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85083-014D-FC4B-A4F4-CA93B17D1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194" y="823811"/>
            <a:ext cx="9110804" cy="229395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en-US" sz="480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Relacionamento</a:t>
            </a:r>
            <a: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Empresa</a:t>
            </a:r>
            <a:r>
              <a:rPr lang="en-US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 </a:t>
            </a:r>
            <a:r>
              <a:rPr lang="en-US" sz="480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Público-Alvo</a:t>
            </a:r>
            <a:endParaRPr lang="en-US" sz="4800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Espaço Reservado para Conteúdo 8" descr="Logotipo, nome da empresa&#10;&#10;Descrição gerada automaticamente">
            <a:extLst>
              <a:ext uri="{FF2B5EF4-FFF2-40B4-BE49-F238E27FC236}">
                <a16:creationId xmlns:a16="http://schemas.microsoft.com/office/drawing/2014/main" id="{0498D396-C043-FC49-A9B7-608949107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2998" y="4415409"/>
            <a:ext cx="5665168" cy="2442591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2C271183-4C73-B346-92A3-E5D2379E2EB7}"/>
              </a:ext>
            </a:extLst>
          </p:cNvPr>
          <p:cNvSpPr/>
          <p:nvPr/>
        </p:nvSpPr>
        <p:spPr>
          <a:xfrm>
            <a:off x="1118867" y="5449414"/>
            <a:ext cx="42752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Prof. </a:t>
            </a:r>
            <a:r>
              <a:rPr lang="en-US" sz="3200" b="1" dirty="0" err="1">
                <a:solidFill>
                  <a:schemeClr val="bg1"/>
                </a:solidFill>
              </a:rPr>
              <a:t>Flávio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Buononato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7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F918282D-98EC-6241-8251-A2E4A703DFBA}"/>
              </a:ext>
            </a:extLst>
          </p:cNvPr>
          <p:cNvGrpSpPr/>
          <p:nvPr/>
        </p:nvGrpSpPr>
        <p:grpSpPr>
          <a:xfrm>
            <a:off x="973748" y="1256061"/>
            <a:ext cx="4817451" cy="2481761"/>
            <a:chOff x="1673686" y="1639779"/>
            <a:chExt cx="5102252" cy="2657765"/>
          </a:xfrm>
        </p:grpSpPr>
        <p:pic>
          <p:nvPicPr>
            <p:cNvPr id="1026" name="Picture 2" descr="O que é uma empresa sustentável? – PKT Desenvolvimento Empresarial">
              <a:extLst>
                <a:ext uri="{FF2B5EF4-FFF2-40B4-BE49-F238E27FC236}">
                  <a16:creationId xmlns:a16="http://schemas.microsoft.com/office/drawing/2014/main" id="{889A9EBB-13EA-3D4F-8EAB-8238A7940E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3686" y="1639779"/>
              <a:ext cx="5102252" cy="2657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199B12F3-13FA-F34E-9DA6-96B82BA6AB46}"/>
                </a:ext>
              </a:extLst>
            </p:cNvPr>
            <p:cNvSpPr txBox="1"/>
            <p:nvPr/>
          </p:nvSpPr>
          <p:spPr>
            <a:xfrm>
              <a:off x="4372708" y="1723292"/>
              <a:ext cx="2039815" cy="7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6CEEF389-CA6A-2E49-836A-106ED5EBDDB8}"/>
              </a:ext>
            </a:extLst>
          </p:cNvPr>
          <p:cNvSpPr txBox="1"/>
          <p:nvPr/>
        </p:nvSpPr>
        <p:spPr>
          <a:xfrm>
            <a:off x="2063907" y="143656"/>
            <a:ext cx="2801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EMPRESAS</a:t>
            </a:r>
          </a:p>
        </p:txBody>
      </p:sp>
      <p:pic>
        <p:nvPicPr>
          <p:cNvPr id="1028" name="Picture 4" descr="Você sabe a importância de entender o que seus clientes priorizam? Descubra!">
            <a:extLst>
              <a:ext uri="{FF2B5EF4-FFF2-40B4-BE49-F238E27FC236}">
                <a16:creationId xmlns:a16="http://schemas.microsoft.com/office/drawing/2014/main" id="{6DFA6B49-09C3-5043-B0CA-6CB69776C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923" y="1256061"/>
            <a:ext cx="3619791" cy="289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DDE3C25-7BC9-9E44-9513-195308695E3B}"/>
              </a:ext>
            </a:extLst>
          </p:cNvPr>
          <p:cNvSpPr txBox="1"/>
          <p:nvPr/>
        </p:nvSpPr>
        <p:spPr>
          <a:xfrm>
            <a:off x="8684824" y="143656"/>
            <a:ext cx="2362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CLIENTES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421F6F-73C1-E04B-9A8A-0E9C1DE99EF8}"/>
              </a:ext>
            </a:extLst>
          </p:cNvPr>
          <p:cNvSpPr txBox="1"/>
          <p:nvPr/>
        </p:nvSpPr>
        <p:spPr>
          <a:xfrm>
            <a:off x="543802" y="4729279"/>
            <a:ext cx="1116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POR QUE OS CLIENTES COMPRAM PRODUTOS OU SERVIÇOS?</a:t>
            </a:r>
          </a:p>
        </p:txBody>
      </p:sp>
    </p:spTree>
    <p:extLst>
      <p:ext uri="{BB962C8B-B14F-4D97-AF65-F5344CB8AC3E}">
        <p14:creationId xmlns:p14="http://schemas.microsoft.com/office/powerpoint/2010/main" val="385746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ocê Nasceu Para Solucionar Problemas! - JRM Coaching">
            <a:extLst>
              <a:ext uri="{FF2B5EF4-FFF2-40B4-BE49-F238E27FC236}">
                <a16:creationId xmlns:a16="http://schemas.microsoft.com/office/drawing/2014/main" id="{497A4E22-A0F9-9446-8FC4-D51146A8F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2146299"/>
            <a:ext cx="41656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D5CE2F9-D31F-AA4A-8CB3-5AEAC7FFF5B9}"/>
              </a:ext>
            </a:extLst>
          </p:cNvPr>
          <p:cNvSpPr txBox="1"/>
          <p:nvPr/>
        </p:nvSpPr>
        <p:spPr>
          <a:xfrm>
            <a:off x="4108938" y="1148860"/>
            <a:ext cx="3997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RESOLVER PROBLEMA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A3CC19B-FCC1-B84B-A74B-FC21C58392C0}"/>
              </a:ext>
            </a:extLst>
          </p:cNvPr>
          <p:cNvSpPr txBox="1"/>
          <p:nvPr/>
        </p:nvSpPr>
        <p:spPr>
          <a:xfrm>
            <a:off x="2848711" y="4398220"/>
            <a:ext cx="681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ATENDER ALGUMA NECESSIDADE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8260264-16DE-7848-B44A-05832CB01B4A}"/>
              </a:ext>
            </a:extLst>
          </p:cNvPr>
          <p:cNvSpPr txBox="1"/>
          <p:nvPr/>
        </p:nvSpPr>
        <p:spPr>
          <a:xfrm>
            <a:off x="860326" y="155541"/>
            <a:ext cx="1116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432FF"/>
                </a:solidFill>
              </a:rPr>
              <a:t>POR QUE OS CLIENTES COMPRAM PRODUTOS OU SERVIÇOS?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588491-880C-2C48-B5C1-2264676FC07B}"/>
              </a:ext>
            </a:extLst>
          </p:cNvPr>
          <p:cNvSpPr txBox="1"/>
          <p:nvPr/>
        </p:nvSpPr>
        <p:spPr>
          <a:xfrm>
            <a:off x="671808" y="5569637"/>
            <a:ext cx="1116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POR QUE MEUS CONCORRENTES TÊM MAIS CLIENTES?</a:t>
            </a:r>
          </a:p>
        </p:txBody>
      </p:sp>
    </p:spTree>
    <p:extLst>
      <p:ext uri="{BB962C8B-B14F-4D97-AF65-F5344CB8AC3E}">
        <p14:creationId xmlns:p14="http://schemas.microsoft.com/office/powerpoint/2010/main" val="286554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4779EE6-F362-9848-B33D-91703187D5A0}"/>
              </a:ext>
            </a:extLst>
          </p:cNvPr>
          <p:cNvSpPr/>
          <p:nvPr/>
        </p:nvSpPr>
        <p:spPr>
          <a:xfrm>
            <a:off x="410310" y="245404"/>
            <a:ext cx="76668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COMO A MINHA EMPRESA ESTABELECE E MANTÉM O RELACIONAMENTO COM AS PESSOAS QUE DEPENDEM DA INSTITUIÇÃO?</a:t>
            </a:r>
          </a:p>
        </p:txBody>
      </p:sp>
      <p:pic>
        <p:nvPicPr>
          <p:cNvPr id="3074" name="Picture 2" descr="Como dizer o que mais chamou a minha atenção em Inglês?">
            <a:extLst>
              <a:ext uri="{FF2B5EF4-FFF2-40B4-BE49-F238E27FC236}">
                <a16:creationId xmlns:a16="http://schemas.microsoft.com/office/drawing/2014/main" id="{8138F956-8595-AB4B-9E4A-7D9E32A4F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634" y="2294133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E2527F5-A8A5-A64D-B23B-A53DE4CE118C}"/>
              </a:ext>
            </a:extLst>
          </p:cNvPr>
          <p:cNvSpPr/>
          <p:nvPr/>
        </p:nvSpPr>
        <p:spPr>
          <a:xfrm>
            <a:off x="6717318" y="1584097"/>
            <a:ext cx="50643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O QUE FAZEMOS PARA OUVIR AS SUGESTÕES E / OU CRÍTICAS DO NOSSO PÚBLICO-ALVO?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BF016A9-42A0-AF45-81DF-37DCBD7AF6C1}"/>
              </a:ext>
            </a:extLst>
          </p:cNvPr>
          <p:cNvSpPr/>
          <p:nvPr/>
        </p:nvSpPr>
        <p:spPr>
          <a:xfrm>
            <a:off x="539262" y="2294133"/>
            <a:ext cx="50643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QUAIS PRODUTOS OU </a:t>
            </a:r>
          </a:p>
          <a:p>
            <a:r>
              <a:rPr lang="pt-BR" sz="2800" dirty="0"/>
              <a:t>SERVIÇOS PRECISAMOS IMPLEMENTAR?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3695201-2E79-7149-A674-3D2124DB0706}"/>
              </a:ext>
            </a:extLst>
          </p:cNvPr>
          <p:cNvSpPr/>
          <p:nvPr/>
        </p:nvSpPr>
        <p:spPr>
          <a:xfrm>
            <a:off x="533399" y="4932608"/>
            <a:ext cx="59142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NA ESCALA DE 0 A 10 QUAL É A NOSSA NOTA EM TERMOS DE CONQUISTA E RETENÇÃO DE CLIENTES?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8CC0625-7ECF-6346-94BA-D00B17179BD6}"/>
              </a:ext>
            </a:extLst>
          </p:cNvPr>
          <p:cNvSpPr/>
          <p:nvPr/>
        </p:nvSpPr>
        <p:spPr>
          <a:xfrm>
            <a:off x="7502765" y="4024667"/>
            <a:ext cx="4419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O QUE NOS IMPEDE DE MELHORARMOS NOSSO RELACIONAMENTO COM O PÚBLICO-ALVO? </a:t>
            </a:r>
          </a:p>
        </p:txBody>
      </p:sp>
    </p:spTree>
    <p:extLst>
      <p:ext uri="{BB962C8B-B14F-4D97-AF65-F5344CB8AC3E}">
        <p14:creationId xmlns:p14="http://schemas.microsoft.com/office/powerpoint/2010/main" val="278954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CURSO DE ADMINISTRAÇÃO E SUPERIOR DE PROCESSOS GERENCIAIS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491321" y="1769800"/>
            <a:ext cx="10026553" cy="479932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Os cursos de Administração e Tecnólogo em Processos Gerenciais são responsáveis por realizar a gestão de pessoas e de finanças, planejamento estratégico, plano de negócios, mediação das relações entre mercado, clientes e fornecedores, análise de custos e logística. </a:t>
            </a:r>
          </a:p>
          <a:p>
            <a:pPr marL="0" indent="0" algn="just">
              <a:buNone/>
            </a:pPr>
            <a:r>
              <a:rPr lang="pt-BR" b="1" dirty="0"/>
              <a:t>O perfil do profissional exige dinamismo, criatividade e flexibilidade. Além de poder atuar de forma fixa em uma empresa, pode se envolver em projetos, realizar consultorias e estudos científicos na área.</a:t>
            </a:r>
          </a:p>
          <a:p>
            <a:pPr marL="0" indent="0" algn="just">
              <a:buNone/>
            </a:pPr>
            <a:endParaRPr lang="pt-BR" sz="3733" dirty="0"/>
          </a:p>
        </p:txBody>
      </p:sp>
      <p:sp>
        <p:nvSpPr>
          <p:cNvPr id="514" name="Shape 514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724" y="120100"/>
            <a:ext cx="1455760" cy="134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52085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OBJETIVOS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804013" y="1710520"/>
            <a:ext cx="6846120" cy="500417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pt-BR" sz="2400" b="1" dirty="0">
                <a:solidFill>
                  <a:srgbClr val="FF9800"/>
                </a:solidFill>
              </a:rPr>
              <a:t>OBJETVOS ESPECÍFICOS</a:t>
            </a:r>
            <a:endParaRPr sz="2400" dirty="0">
              <a:solidFill>
                <a:srgbClr val="FF9800"/>
              </a:solidFill>
            </a:endParaRPr>
          </a:p>
          <a:p>
            <a:pPr marL="457189" indent="-457189" algn="just">
              <a:buFont typeface="+mj-lt"/>
              <a:buAutoNum type="alphaLcParenR"/>
            </a:pPr>
            <a:r>
              <a:rPr lang="pt-BR" sz="2400" b="1" dirty="0"/>
              <a:t>a) Aproximar a comunidade e a Instituição, por meio de ações que resultam em benefício direto à comunidade;</a:t>
            </a:r>
          </a:p>
          <a:p>
            <a:pPr marL="457189" indent="-457189" algn="just">
              <a:buFont typeface="+mj-lt"/>
              <a:buAutoNum type="alphaLcParenR"/>
            </a:pPr>
            <a:r>
              <a:rPr lang="pt-BR" sz="2400" b="1" dirty="0"/>
              <a:t>c) Prestar relevante serviço aos micro empreendedores individuais, por meio de consultorias e palestras com foco em melhorias na gestão de negócios;</a:t>
            </a:r>
          </a:p>
          <a:p>
            <a:pPr marL="457189" indent="-457189" algn="just">
              <a:buFont typeface="+mj-lt"/>
              <a:buAutoNum type="alphaLcParenR"/>
            </a:pPr>
            <a:r>
              <a:rPr lang="pt-BR" sz="2400" b="1" dirty="0"/>
              <a:t>Estimular e promover o estudo e uso de ferramentas gerencias pelos alunos do curso de Administração e Tecnólogo  Superior de Processos Gerenciais;</a:t>
            </a:r>
          </a:p>
          <a:p>
            <a:pPr marL="457189" indent="-457189" algn="just">
              <a:buFont typeface="+mj-lt"/>
              <a:buAutoNum type="alphaLcParenR"/>
            </a:pPr>
            <a:endParaRPr lang="pt-BR" sz="2400" dirty="0"/>
          </a:p>
          <a:p>
            <a:pPr marL="457189" indent="-457189" algn="just">
              <a:buFont typeface="+mj-lt"/>
              <a:buAutoNum type="alphaLcParenR"/>
            </a:pPr>
            <a:endParaRPr lang="pt-BR" sz="2400" dirty="0"/>
          </a:p>
          <a:p>
            <a:pPr marL="0" indent="0">
              <a:spcAft>
                <a:spcPts val="1333"/>
              </a:spcAft>
              <a:buNone/>
            </a:pPr>
            <a:endParaRPr sz="1600" b="1" dirty="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272899" y="2001244"/>
            <a:ext cx="4167172" cy="32576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pt-BR" sz="2400" b="1" dirty="0">
                <a:solidFill>
                  <a:srgbClr val="FF9800"/>
                </a:solidFill>
              </a:rPr>
              <a:t>OBJETIVO GERAL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pt-BR" sz="2400" b="1" dirty="0"/>
              <a:t>Prestar assessoria e consultoria aos micro empreendedores individuais encaminhados pela Casa do Empreendedor do Município de Foz do Iguaçu</a:t>
            </a:r>
            <a:endParaRPr sz="2400" b="1" dirty="0">
              <a:solidFill>
                <a:srgbClr val="FF9800"/>
              </a:solidFill>
            </a:endParaRPr>
          </a:p>
        </p:txBody>
      </p:sp>
      <p:grpSp>
        <p:nvGrpSpPr>
          <p:cNvPr id="194" name="Shape 194"/>
          <p:cNvGrpSpPr/>
          <p:nvPr/>
        </p:nvGrpSpPr>
        <p:grpSpPr>
          <a:xfrm>
            <a:off x="391578" y="765489"/>
            <a:ext cx="412055" cy="537497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4" name="Imagem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724" y="120100"/>
            <a:ext cx="1455760" cy="134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1719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INFORMAÇÕES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365975" y="2537272"/>
            <a:ext cx="7998742" cy="32576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pt-BR" sz="2800" dirty="0"/>
              <a:t>FACULDADE INTEGRADA DAS CATARATAS – </a:t>
            </a:r>
          </a:p>
          <a:p>
            <a:r>
              <a:rPr lang="pt-BR" sz="2800" dirty="0"/>
              <a:t>Rua David </a:t>
            </a:r>
            <a:r>
              <a:rPr lang="pt-BR" sz="2800" dirty="0" err="1"/>
              <a:t>Muffato</a:t>
            </a:r>
            <a:r>
              <a:rPr lang="pt-BR" sz="2800" dirty="0"/>
              <a:t> - 367 - Parque Monjolo – </a:t>
            </a:r>
          </a:p>
          <a:p>
            <a:r>
              <a:rPr lang="pt-BR" sz="2800" dirty="0"/>
              <a:t>(</a:t>
            </a:r>
            <a:r>
              <a:rPr lang="pt-BR" sz="2800"/>
              <a:t>45) 3520-1900</a:t>
            </a:r>
            <a:endParaRPr lang="pt-BR" sz="2800" dirty="0"/>
          </a:p>
        </p:txBody>
      </p:sp>
      <p:grpSp>
        <p:nvGrpSpPr>
          <p:cNvPr id="194" name="Shape 194"/>
          <p:cNvGrpSpPr/>
          <p:nvPr/>
        </p:nvGrpSpPr>
        <p:grpSpPr>
          <a:xfrm>
            <a:off x="391578" y="765489"/>
            <a:ext cx="412055" cy="537497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4" name="Imagem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724" y="120100"/>
            <a:ext cx="1455760" cy="134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0561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327</Words>
  <Application>Microsoft Office PowerPoint</Application>
  <PresentationFormat>Widescreen</PresentationFormat>
  <Paragraphs>34</Paragraphs>
  <Slides>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Arvo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           Relacionamento  Empresa X Público-Alvo</vt:lpstr>
      <vt:lpstr>Apresentação do PowerPoint</vt:lpstr>
      <vt:lpstr>Apresentação do PowerPoint</vt:lpstr>
      <vt:lpstr>Apresentação do PowerPoint</vt:lpstr>
      <vt:lpstr>CURSO DE ADMINISTRAÇÃO E SUPERIOR DE PROCESSOS GERENCIAIS</vt:lpstr>
      <vt:lpstr>OBJETIVOS</vt:lpstr>
      <vt:lpstr>INFORMAÇÕES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Buononato</dc:creator>
  <cp:lastModifiedBy>Pesquisa</cp:lastModifiedBy>
  <cp:revision>6</cp:revision>
  <dcterms:created xsi:type="dcterms:W3CDTF">2020-12-02T20:15:06Z</dcterms:created>
  <dcterms:modified xsi:type="dcterms:W3CDTF">2021-06-26T20:06:36Z</dcterms:modified>
</cp:coreProperties>
</file>